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74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AEE7E55-0929-4924-8639-9391CCC35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3474A-4F56-48B5-B56A-D8F1D600B1D8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F201FAD-5C79-4196-94DB-B986BF3D9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B5CF33A-DF48-4E06-8439-7923EF7E8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2E63F9-0CA8-412F-85A3-F1626EEC3CE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7041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34B3A2D-0162-4225-9EAB-B33C3ACCD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35640-8180-4695-B2D5-3ECB23D8DF0F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4A322BB-0096-4A75-949F-05DE77701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059C3A9-9331-46D2-A0EA-A3E60FC45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537AE6-483A-4C87-ABEC-06E57D676B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1881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7177572-EC6C-4762-B107-B1BE0A2C4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9F6F3-AF23-482A-B3B9-1FB0B3A70EBE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8B8BFF7-8B3A-4ADB-9BA8-10801FE8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D0E6703-361B-449C-A995-6AA43D136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19C3C-1E26-467F-97DB-50C03BB586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059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4C6243A-7D42-43FB-9F73-AB761587B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5DD49-2DFB-4F44-AA2A-225FAB59BEFC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66DC848-BEB0-49D5-8CE2-045F6F158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D5FC076-BC79-4E04-B890-58657BF51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C1973-1B0B-4D53-B048-FD92B983312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9652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3ACEA0F-19A1-4EE3-8EC6-86ABB49B0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5B4AF-9FC2-42C4-86E0-2452453478D9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614E244-93B6-4EFC-A450-023B8F895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2E23A11-FFD5-45B7-8FBB-0EC970C3C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19BFF-8282-45FB-8201-D22AA033BD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5835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F012E81-4461-4DC0-AA8A-BFCA41706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84B5A-4C34-4215-B4DF-64502608817B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7547537-C2A7-4C37-AB76-C29EA0C64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A4C6250-009D-4253-8CDA-A355BB89F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B0761B-FFD7-45F0-BB62-5C18BE797B2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85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AA7D70D-95B0-4DEB-8311-53CBA404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007C8-D031-4D90-8E12-EC607EDA027D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088B3D6-99E0-44A1-817C-AE9ACA6B8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49B0C5E2-80DD-41C0-95C3-7EFC9700F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114E0-3157-4831-B5C3-3E737DF3554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8788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BD34A45-8DB9-4792-95A5-23F104B9E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1F34C-BCD3-4F24-9B30-A5A72E7A511A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31FF035-6DE3-4F5A-BF24-8B1D2786F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5CDC1DE-A010-4D30-B6BD-D4B94DBAB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92AA4-0C48-40A5-817A-196CB7B2B0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4325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DA62445-2001-492F-95E4-3AAB79848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70ACC-A3CE-43FD-BF1A-FF21BBDB7788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19A8D05-D287-474C-974A-5775D175F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D6FF627-01B9-48F8-851A-A1936A083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C02152-4D4D-438B-A38F-F1A7F8F879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0033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8354D9F-C298-4887-B24F-E6535B4CF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9D4C4-81CF-48EA-BCD7-F053019B4B8D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D726ABD-0D08-4F74-A4E0-BC2CBB3CB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28B0652-6765-4FAC-8AF9-DE9C307D1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600D8-AA12-4475-B6A6-32207F4BF1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2281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2212EDD-D255-4FB3-A217-7D40FA392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BD11B-1B79-4FC9-A516-5A6054B1AFED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23DC14F-8DDB-42FF-9E6A-CC6AD9128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FE7C389-C804-40C0-A198-7B2FD37A3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0094F8-FDD1-48AB-920E-B186FC43950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6591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1B6F5D2-EE7B-460E-9615-ED459288853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C05F47E-3D71-489A-817D-AC1FC95D78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1509C59-6840-476B-87EF-9A00FD238A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9FA3C8B-BA7A-49D3-82DE-E31EEF11D7E2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8F9A935-D522-4DBA-ABFE-A549FF2DB7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7361577-EBDB-424C-A1A3-465B86A77F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07F4E32-2535-4F97-A25A-66E31DA8860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DD179491-5B5A-43E9-A6F5-58ED7E7F4491}"/>
              </a:ext>
            </a:extLst>
          </p:cNvPr>
          <p:cNvSpPr txBox="1">
            <a:spLocks noChangeArrowheads="1"/>
          </p:cNvSpPr>
          <p:nvPr/>
        </p:nvSpPr>
        <p:spPr>
          <a:xfrm>
            <a:off x="485775" y="1135063"/>
            <a:ext cx="8237538" cy="2286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ctr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ja-JP" altLang="en-US" sz="48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  <a:t>第</a:t>
            </a:r>
            <a:r>
              <a:rPr lang="en-US" altLang="ja-JP" sz="48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  <a:t>45</a:t>
            </a:r>
            <a:r>
              <a:rPr lang="ja-JP" altLang="en-US" sz="48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  <a:t>回</a:t>
            </a:r>
            <a:br>
              <a:rPr lang="en-US" altLang="ja-JP" sz="48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</a:br>
            <a:r>
              <a:rPr lang="zh-CN" altLang="en-US" sz="4800" b="1" dirty="0">
                <a:latin typeface="ＭＳ Ｐゴシック" panose="020B0600070205080204" pitchFamily="50" charset="-128"/>
              </a:rPr>
              <a:t>日本心臓移植学会学術集会</a:t>
            </a:r>
            <a:br>
              <a:rPr lang="en-US" altLang="ja-JP" sz="48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</a:br>
            <a:r>
              <a:rPr lang="ja-JP" altLang="en-US" sz="48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  <a:t>ＣＯＩ 開示</a:t>
            </a:r>
            <a:br>
              <a:rPr lang="en-US" altLang="ja-JP" sz="40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</a:br>
            <a:r>
              <a:rPr lang="ja-JP" altLang="en-US" sz="16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  <a:t>　</a:t>
            </a:r>
            <a:br>
              <a:rPr lang="en-US" altLang="ja-JP" sz="2400" b="1" i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</a:br>
            <a:r>
              <a:rPr lang="ja-JP" altLang="en-US" sz="2400" b="1" i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  <a:t>筆頭発表者名：　○○　○○</a:t>
            </a:r>
            <a:endParaRPr lang="en-US" altLang="ja-JP" sz="2400" b="1" i="1" dirty="0">
              <a:solidFill>
                <a:srgbClr val="000000"/>
              </a:solidFill>
              <a:latin typeface="+mn-ea"/>
              <a:ea typeface="+mn-ea"/>
              <a:cs typeface="+mj-cs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AABE24F-77DA-4BB5-B7DC-7B5D12BC8AF4}"/>
              </a:ext>
            </a:extLst>
          </p:cNvPr>
          <p:cNvSpPr txBox="1">
            <a:spLocks noChangeArrowheads="1"/>
          </p:cNvSpPr>
          <p:nvPr/>
        </p:nvSpPr>
        <p:spPr>
          <a:xfrm>
            <a:off x="520700" y="3562350"/>
            <a:ext cx="8167688" cy="16002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ja-JP" sz="28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ja-JP" altLang="en-US" sz="2800" b="1" dirty="0">
                <a:solidFill>
                  <a:srgbClr val="000000"/>
                </a:solidFill>
                <a:latin typeface="+mn-ea"/>
                <a:ea typeface="+mn-ea"/>
              </a:rPr>
              <a:t>　演題発表に関連し、開示すべき</a:t>
            </a:r>
            <a:r>
              <a:rPr lang="en-US" altLang="ja-JP" sz="2800" b="1" dirty="0">
                <a:solidFill>
                  <a:srgbClr val="000000"/>
                </a:solidFill>
                <a:latin typeface="+mn-ea"/>
                <a:ea typeface="+mn-ea"/>
              </a:rPr>
              <a:t>COI</a:t>
            </a:r>
            <a:r>
              <a:rPr lang="ja-JP" altLang="en-US" sz="2800" b="1" dirty="0">
                <a:solidFill>
                  <a:srgbClr val="000000"/>
                </a:solidFill>
                <a:latin typeface="+mn-ea"/>
                <a:ea typeface="+mn-ea"/>
              </a:rPr>
              <a:t>関係にある　</a:t>
            </a:r>
            <a:endParaRPr lang="en-US" altLang="ja-JP" sz="28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ja-JP" altLang="en-US" sz="2800" b="1" dirty="0">
                <a:solidFill>
                  <a:srgbClr val="000000"/>
                </a:solidFill>
                <a:latin typeface="+mn-ea"/>
                <a:ea typeface="+mn-ea"/>
              </a:rPr>
              <a:t>　企業などはありません。</a:t>
            </a:r>
            <a:endParaRPr lang="en-US" altLang="ja-JP" sz="28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ja-JP" sz="700" b="1" i="1" dirty="0">
              <a:solidFill>
                <a:srgbClr val="000000"/>
              </a:solidFill>
              <a:latin typeface="Arial" charset="0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ja-JP" sz="3200" b="1" dirty="0">
              <a:solidFill>
                <a:srgbClr val="000000"/>
              </a:solidFill>
              <a:latin typeface="Arial" charset="0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浩司 宮本</cp:lastModifiedBy>
  <cp:revision>2</cp:revision>
  <dcterms:created xsi:type="dcterms:W3CDTF">2013-06-19T02:59:40Z</dcterms:created>
  <dcterms:modified xsi:type="dcterms:W3CDTF">2026-02-14T01:59:21Z</dcterms:modified>
</cp:coreProperties>
</file>